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3"/>
    <p:sldId id="1140" r:id="rId4"/>
    <p:sldId id="1142" r:id="rId5"/>
    <p:sldId id="1143" r:id="rId6"/>
    <p:sldId id="1144" r:id="rId7"/>
    <p:sldId id="1149" r:id="rId8"/>
    <p:sldId id="1145" r:id="rId9"/>
    <p:sldId id="1146" r:id="rId10"/>
    <p:sldId id="1150" r:id="rId11"/>
  </p:sldIdLst>
  <p:sldSz cx="12190095" cy="6858000"/>
  <p:notesSz cx="6858000" cy="9144000"/>
  <p:custDataLst>
    <p:tags r:id="rId16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 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576248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主要介绍了中国教师节的历史。</a:t>
            </a:r>
            <a:endParaRPr lang="zh-CN" altLang="en-US" dirty="0"/>
          </a:p>
        </p:txBody>
      </p:sp>
      <p:pic>
        <p:nvPicPr>
          <p:cNvPr id="3" name="语篇导航-DA.eps" descr="id:214748754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05367" y="2645538"/>
            <a:ext cx="1498283" cy="3653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08" y="908720"/>
            <a:ext cx="10605597" cy="13453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2163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Teachers’ Day—a festival celebrating the 2,300-year tradition of respecting teachers and education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history of Teachers’ Day dates back to the Han Dynasty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 BC—220 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record, during the Han and Jin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266—420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dynasties, on August 27 of the lunar calendar each year, the birthday of Confucius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孔子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emperor would go to Confucius’ temple and pay respect to the ancient educator followed by officials, and would also invite teachers to the palace for a gala dinner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this day, teachers around the country enjoyed a day’s vacation and were given dried meat as gifts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 the Tang Dynasty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618—907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ceremony, on August 27, was of a larger scale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teachers’ pay in schools and academies around the nation were raised, and well-performing teachers would be promoted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晋升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higher positions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2847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Sept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10th, 2025—the 41th Teachers’ Day in China, a country with a tradition of respecting teachers and recognizing the importance of education in social development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2035, teaching is expected to become one of the most respectable and admirable jobs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always honor teachers, as they’re the key to a bright future built on knowledge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did the tradition of Teachers’ Day first appear in China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Dynasty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Han Dynasty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Tang Dynasty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Ming Dynasty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6126" y="88284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pic>
        <p:nvPicPr>
          <p:cNvPr id="4" name="箭头左下.eps" descr="id:214748779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277241" y="4212603"/>
            <a:ext cx="504056" cy="403030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361696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history of Teachers’ Day 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dates back to</a:t>
            </a:r>
            <a:r>
              <a:rPr lang="en-US" altLang="zh-CN" b="1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endParaRPr lang="zh-CN" altLang="zh-CN" sz="1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date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to...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追溯至</a:t>
            </a:r>
            <a:r>
              <a:rPr lang="en-US" altLang="zh-CN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始于</a:t>
            </a:r>
            <a:r>
              <a:rPr lang="en-US" altLang="zh-CN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00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 Dynasty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 BC—220 AD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中国教师节的传统起始于汉朝。故选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were teachers be given in the Tang Dynasty if they performed well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gala dinner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Dried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positions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Respect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7248" y="865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5730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“well-performing teachers would be promoted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晋升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higher positions”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在唐朝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表现优秀的教师会被晋升到更高的职位。故选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expected to happen to the teaching profession in China by 2035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will become less important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Teaching will be one of the most respected jobs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Fewer people will choose to be teachers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Teachers’ salaries will be decreased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86559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pic>
        <p:nvPicPr>
          <p:cNvPr id="4" name="箭头右.eps" descr="id:214748779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846734" y="4221088"/>
            <a:ext cx="457200" cy="359410"/>
          </a:xfrm>
          <a:prstGeom prst="rect">
            <a:avLst/>
          </a:prstGeom>
        </p:spPr>
      </p:pic>
      <p:sp>
        <p:nvSpPr>
          <p:cNvPr id="5" name="内容占位符 3"/>
          <p:cNvSpPr txBox="1"/>
          <p:nvPr/>
        </p:nvSpPr>
        <p:spPr bwMode="auto">
          <a:xfrm>
            <a:off x="360854" y="3591014"/>
            <a:ext cx="11485848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“By 2035, teaching </a:t>
            </a:r>
            <a:r>
              <a:rPr lang="en-US" altLang="zh-CN" sz="2300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expected to 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 one of the</a:t>
            </a:r>
            <a:endParaRPr lang="zh-CN" altLang="zh-CN" sz="23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sz="23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3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expected</a:t>
            </a:r>
            <a:r>
              <a:rPr lang="en-US" altLang="zh-CN" sz="23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3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预计会</a:t>
            </a:r>
            <a:r>
              <a:rPr lang="en-US" altLang="zh-CN" sz="23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基于规则、惯例或合理推测</a:t>
            </a:r>
            <a:endParaRPr lang="zh-CN" altLang="zh-CN" sz="2300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respectable and admirable jobs in China.”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2035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教师职业将成为中国最受尊敬和令人钦佩的职业之一。故选</a:t>
            </a:r>
            <a:r>
              <a:rPr lang="en-US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3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best title for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introduction of Confucius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gifts teachers got on teachers’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history of Teachers’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 of Teachers’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8742" y="908720"/>
            <a:ext cx="2730723" cy="36355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38622" y="85966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5"/>
          <p:cNvSpPr txBox="1"/>
          <p:nvPr/>
        </p:nvSpPr>
        <p:spPr bwMode="auto">
          <a:xfrm>
            <a:off x="360854" y="357301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主旨大意题。根据全文内容可知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本文主要讲述了中国教师节的历史。故选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2514778"/>
            <a:ext cx="11485848" cy="1346270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251477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教师节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是中华文明尊师重教精神的重要载体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承载着两千三百年的文化传承。弘扬尊师重教的优良传统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是新时代公民的文化使命与责任担当。</a:t>
            </a:r>
            <a:endParaRPr lang="zh-CN" altLang="zh-CN" sz="10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素养考向.eps" descr="id:21474878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2514778"/>
            <a:ext cx="1506855" cy="295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COMMONDATA" val="eyJoZGlkIjoiNWZhMmFmYjFhZTExNGRmOWQxZTA4YjM1ZTllY2ZmMDAifQ==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2529</Words>
  <Application>WPS 演示</Application>
  <PresentationFormat>自定义</PresentationFormat>
  <Paragraphs>57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2025-09-16T14:44:55Z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DF8282D17A91427199C81CE8084A0546_12</vt:lpwstr>
  </property>
</Properties>
</file>